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6" r:id="rId8"/>
    <p:sldId id="261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6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E58D-88CE-421A-831F-B6AD9DDDD4DA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4348" y="3571876"/>
            <a:ext cx="5769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/>
              <a:t>Bioneer</a:t>
            </a:r>
            <a:r>
              <a:rPr lang="en-US" altLang="ko-KR" sz="1100" dirty="0" smtClean="0"/>
              <a:t> LIS Instrument  Proxy(48) : ExiPrep48 - </a:t>
            </a:r>
            <a:r>
              <a:rPr lang="ko-KR" altLang="en-US" sz="1100" dirty="0" smtClean="0"/>
              <a:t>바로 가기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/>
              <a:t>Bioneer</a:t>
            </a:r>
            <a:r>
              <a:rPr lang="en-US" altLang="ko-KR" sz="1100" dirty="0" smtClean="0"/>
              <a:t> LIS Instrument  Proxy(Diagnosis)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 smtClean="0"/>
          </a:p>
          <a:p>
            <a:r>
              <a:rPr lang="en-US" altLang="ko-KR" sz="1100" dirty="0" smtClean="0"/>
              <a:t>&gt;&gt; </a:t>
            </a:r>
            <a:r>
              <a:rPr lang="en-US" altLang="ko-KR" sz="1100" dirty="0" err="1" smtClean="0"/>
              <a:t>Bioneer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LIS Instrument  </a:t>
            </a:r>
            <a:r>
              <a:rPr lang="en-US" altLang="ko-KR" sz="1100" dirty="0" smtClean="0"/>
              <a:t>Proxy</a:t>
            </a:r>
            <a:r>
              <a:rPr lang="ko-KR" altLang="en-US" sz="1100" dirty="0" smtClean="0"/>
              <a:t>는 </a:t>
            </a:r>
            <a:r>
              <a:rPr lang="ko-KR" altLang="en-US" sz="1100" dirty="0" smtClean="0"/>
              <a:t>사용하는 </a:t>
            </a:r>
            <a:r>
              <a:rPr lang="ko-KR" altLang="en-US" sz="1100" dirty="0" err="1" smtClean="0"/>
              <a:t>검사별로</a:t>
            </a:r>
            <a:r>
              <a:rPr lang="ko-KR" altLang="en-US" sz="1100" dirty="0" smtClean="0"/>
              <a:t> 서비스가 구동되어 있어야 한다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  <a:p>
            <a:endParaRPr lang="ko-KR" altLang="en-US" sz="11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69633"/>
            <a:ext cx="31527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73825"/>
            <a:ext cx="3817769" cy="154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8834446" cy="496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5643578"/>
            <a:ext cx="5506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Prep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Kit </a:t>
            </a:r>
            <a:r>
              <a:rPr lang="ko-KR" altLang="en-US" sz="1100" dirty="0" smtClean="0"/>
              <a:t>의 </a:t>
            </a:r>
            <a:r>
              <a:rPr lang="en-US" altLang="ko-KR" sz="1100" dirty="0" smtClean="0"/>
              <a:t>Lot </a:t>
            </a:r>
            <a:r>
              <a:rPr lang="en-US" altLang="ko-KR" sz="1100" dirty="0" smtClean="0"/>
              <a:t>Number</a:t>
            </a:r>
            <a:r>
              <a:rPr lang="ko-KR" altLang="en-US" sz="1100" dirty="0" smtClean="0"/>
              <a:t>까지 입력하고 아무데나 클릭하면 </a:t>
            </a:r>
            <a:r>
              <a:rPr lang="en-US" altLang="ko-KR" sz="1100" dirty="0" smtClean="0"/>
              <a:t>Sample Type </a:t>
            </a:r>
            <a:r>
              <a:rPr lang="ko-KR" altLang="en-US" sz="1100" dirty="0" smtClean="0"/>
              <a:t>선택 창 나옴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18"/>
            <a:ext cx="8469318" cy="476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5643578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전송된 오더를 확인할 수 있다</a:t>
            </a:r>
            <a:endParaRPr lang="en-US" altLang="ko-KR" sz="1100" dirty="0" smtClean="0"/>
          </a:p>
          <a:p>
            <a:r>
              <a:rPr lang="en-US" altLang="ko-KR" sz="1100" dirty="0" smtClean="0"/>
              <a:t>No </a:t>
            </a:r>
            <a:r>
              <a:rPr lang="ko-KR" altLang="en-US" sz="1100" dirty="0" smtClean="0"/>
              <a:t>아래의 번호를 체크한다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500042"/>
            <a:ext cx="7977190" cy="448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331640" y="5381968"/>
            <a:ext cx="2308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체크한 항목이 검사리스트에 보임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5329786"/>
            <a:ext cx="26645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네트워크 통신설정</a:t>
            </a:r>
            <a:endParaRPr lang="en-US" altLang="ko-KR" sz="1100" dirty="0" smtClean="0"/>
          </a:p>
          <a:p>
            <a:r>
              <a:rPr lang="en-US" altLang="ko-KR" sz="1100" dirty="0"/>
              <a:t>C:\</a:t>
            </a:r>
            <a:r>
              <a:rPr lang="en-US" altLang="ko-KR" sz="1100" dirty="0" smtClean="0"/>
              <a:t>ExiPrep48\InstProxy\config.cfg</a:t>
            </a:r>
          </a:p>
          <a:p>
            <a:r>
              <a:rPr lang="en-US" altLang="ko-KR" sz="1100" dirty="0" smtClean="0"/>
              <a:t>[TCP]</a:t>
            </a:r>
          </a:p>
          <a:p>
            <a:r>
              <a:rPr lang="en-US" altLang="ko-KR" sz="1100" dirty="0" err="1" smtClean="0"/>
              <a:t>PortNumber</a:t>
            </a:r>
            <a:r>
              <a:rPr lang="en-US" altLang="ko-KR" sz="1100" dirty="0" smtClean="0"/>
              <a:t>=8000 </a:t>
            </a:r>
            <a:r>
              <a:rPr lang="en-US" altLang="ko-KR" sz="1100" dirty="0" smtClean="0">
                <a:sym typeface="Wingdings" panose="05000000000000000000" pitchFamily="2" charset="2"/>
              </a:rPr>
              <a:t> </a:t>
            </a:r>
            <a:r>
              <a:rPr lang="ko-KR" altLang="en-US" sz="1100" dirty="0" smtClean="0">
                <a:sym typeface="Wingdings" panose="05000000000000000000" pitchFamily="2" charset="2"/>
              </a:rPr>
              <a:t>사용할 포트번호</a:t>
            </a:r>
            <a:endParaRPr lang="en-US" altLang="ko-KR" sz="1100" dirty="0"/>
          </a:p>
          <a:p>
            <a:r>
              <a:rPr lang="en-US" altLang="ko-KR" sz="1100" dirty="0" err="1"/>
              <a:t>HostIPAddress</a:t>
            </a:r>
            <a:r>
              <a:rPr lang="en-US" altLang="ko-KR" sz="1100" dirty="0"/>
              <a:t>=127.0.0.1</a:t>
            </a:r>
            <a:r>
              <a:rPr lang="en-US" altLang="ko-KR" sz="1100" dirty="0" smtClean="0"/>
              <a:t>, </a:t>
            </a:r>
            <a:r>
              <a:rPr lang="en-US" altLang="ko-KR" sz="1100" dirty="0" smtClean="0">
                <a:sym typeface="Wingdings" panose="05000000000000000000" pitchFamily="2" charset="2"/>
              </a:rPr>
              <a:t> </a:t>
            </a:r>
            <a:r>
              <a:rPr lang="ko-KR" altLang="en-US" sz="1100" dirty="0" smtClean="0">
                <a:sym typeface="Wingdings" panose="05000000000000000000" pitchFamily="2" charset="2"/>
              </a:rPr>
              <a:t>서비스 </a:t>
            </a:r>
            <a:r>
              <a:rPr lang="en-US" altLang="ko-KR" sz="1100" dirty="0" smtClean="0">
                <a:sym typeface="Wingdings" panose="05000000000000000000" pitchFamily="2" charset="2"/>
              </a:rPr>
              <a:t>IP</a:t>
            </a:r>
            <a:endParaRPr lang="en-US" altLang="ko-KR" sz="1100" dirty="0"/>
          </a:p>
          <a:p>
            <a:endParaRPr lang="ko-KR" altLang="en-US" sz="1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88640"/>
            <a:ext cx="8784977" cy="48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4581128"/>
            <a:ext cx="52325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C:\</a:t>
            </a:r>
            <a:r>
              <a:rPr lang="en-US" altLang="ko-KR" sz="1100" dirty="0" smtClean="0"/>
              <a:t>ExiPrep48\InstProxy\config.cfg</a:t>
            </a:r>
            <a:r>
              <a:rPr lang="ko-KR" altLang="en-US" sz="1100" dirty="0" smtClean="0"/>
              <a:t>의 </a:t>
            </a:r>
            <a:r>
              <a:rPr lang="ko-KR" altLang="en-US" sz="1100" dirty="0" err="1" smtClean="0"/>
              <a:t>설정값을</a:t>
            </a:r>
            <a:r>
              <a:rPr lang="ko-KR" altLang="en-US" sz="1100" dirty="0" smtClean="0"/>
              <a:t> 변경한 후 </a:t>
            </a:r>
            <a:endParaRPr lang="en-US" altLang="ko-KR" sz="1100" dirty="0" smtClean="0"/>
          </a:p>
          <a:p>
            <a:r>
              <a:rPr lang="en-US" altLang="ko-KR" sz="1100" dirty="0"/>
              <a:t>C:\</a:t>
            </a:r>
            <a:r>
              <a:rPr lang="en-US" altLang="ko-KR" sz="1100" dirty="0" smtClean="0"/>
              <a:t>ExiPrep48\InstProxy\InstProxyConfig.exe </a:t>
            </a:r>
            <a:r>
              <a:rPr lang="ko-KR" altLang="en-US" sz="1100" dirty="0" smtClean="0"/>
              <a:t>를 실행하여</a:t>
            </a:r>
            <a:endParaRPr lang="en-US" altLang="ko-KR" sz="1100" dirty="0" smtClean="0"/>
          </a:p>
          <a:p>
            <a:r>
              <a:rPr lang="en-US" altLang="ko-KR" sz="1100" dirty="0" smtClean="0"/>
              <a:t>Save Setting </a:t>
            </a:r>
            <a:r>
              <a:rPr lang="ko-KR" altLang="en-US" sz="1100" dirty="0" err="1" smtClean="0"/>
              <a:t>해줘야함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이때 문제가 없을 경우 </a:t>
            </a:r>
            <a:r>
              <a:rPr lang="en-US" altLang="ko-KR" sz="1100" dirty="0" smtClean="0"/>
              <a:t>Instrument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Proxy Running Status </a:t>
            </a:r>
            <a:r>
              <a:rPr lang="ko-KR" altLang="en-US" sz="1100" dirty="0" smtClean="0"/>
              <a:t>가</a:t>
            </a:r>
            <a:r>
              <a:rPr lang="en-US" altLang="ko-KR" sz="1100" dirty="0" smtClean="0"/>
              <a:t> </a:t>
            </a:r>
            <a:r>
              <a:rPr lang="en-US" altLang="ko-KR" sz="1100" dirty="0" smtClean="0">
                <a:solidFill>
                  <a:srgbClr val="00B050"/>
                </a:solidFill>
              </a:rPr>
              <a:t>Running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으로 된다</a:t>
            </a:r>
            <a:r>
              <a:rPr lang="en-US" altLang="ko-KR" sz="1100" dirty="0" smtClean="0"/>
              <a:t>.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1" y="260648"/>
            <a:ext cx="8602513" cy="421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620132" cy="484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5643578"/>
            <a:ext cx="3586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인터페이스를 </a:t>
            </a:r>
            <a:r>
              <a:rPr lang="ko-KR" altLang="en-US" sz="1100" dirty="0" err="1" smtClean="0"/>
              <a:t>사용할때는</a:t>
            </a:r>
            <a:r>
              <a:rPr lang="ko-KR" altLang="en-US" sz="1100" dirty="0" smtClean="0"/>
              <a:t> 이 프로그램이 켜 있어야 함</a:t>
            </a:r>
            <a:endParaRPr lang="en-US" altLang="ko-KR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596" y="5643578"/>
            <a:ext cx="13548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Guest</a:t>
            </a:r>
            <a:r>
              <a:rPr lang="ko-KR" altLang="en-US" sz="1100" dirty="0" smtClean="0"/>
              <a:t>로 로그인 함</a:t>
            </a:r>
            <a:endParaRPr lang="ko-KR" altLang="en-US" sz="11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404664"/>
            <a:ext cx="8345141" cy="464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0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715404" cy="490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5643578"/>
            <a:ext cx="7117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초기화면 </a:t>
            </a:r>
            <a:r>
              <a:rPr lang="en-US" altLang="ko-KR" sz="1100" dirty="0" smtClean="0"/>
              <a:t>SETUP &gt; Standard Curve </a:t>
            </a:r>
            <a:r>
              <a:rPr lang="ko-KR" altLang="en-US" sz="1100" dirty="0" smtClean="0"/>
              <a:t>에서</a:t>
            </a:r>
            <a:r>
              <a:rPr lang="en-US" altLang="ko-KR" sz="1100" dirty="0" smtClean="0"/>
              <a:t> Diagnosis Kit</a:t>
            </a:r>
            <a:r>
              <a:rPr lang="ko-KR" altLang="en-US" sz="1100" dirty="0" smtClean="0"/>
              <a:t>의 </a:t>
            </a:r>
            <a:r>
              <a:rPr lang="en-US" altLang="ko-KR" sz="1100" dirty="0" smtClean="0"/>
              <a:t>Lot </a:t>
            </a:r>
            <a:r>
              <a:rPr lang="en-US" altLang="ko-KR" sz="1100" dirty="0" smtClean="0"/>
              <a:t>Number 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Prep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Kit</a:t>
            </a:r>
            <a:r>
              <a:rPr lang="ko-KR" altLang="en-US" sz="1100" dirty="0"/>
              <a:t>의 </a:t>
            </a:r>
            <a:r>
              <a:rPr lang="en-US" altLang="ko-KR" sz="1100" dirty="0"/>
              <a:t>Lot Number </a:t>
            </a:r>
            <a:r>
              <a:rPr lang="ko-KR" altLang="en-US" sz="1100" dirty="0" smtClean="0"/>
              <a:t>를 </a:t>
            </a:r>
            <a:r>
              <a:rPr lang="ko-KR" altLang="en-US" sz="1100" dirty="0" smtClean="0"/>
              <a:t>확인한다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나중에 검사할 때 입력해야 함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71480"/>
            <a:ext cx="787405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5643578"/>
            <a:ext cx="31518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&gt;&gt; </a:t>
            </a:r>
            <a:r>
              <a:rPr lang="ko-KR" altLang="en-US" sz="1100" dirty="0" smtClean="0"/>
              <a:t>인터페이스 프로그램에서 오더를 전송한다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643578"/>
            <a:ext cx="2242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초기화면 </a:t>
            </a:r>
            <a:r>
              <a:rPr lang="en-US" altLang="ko-KR" sz="1100" dirty="0" smtClean="0"/>
              <a:t>Prep &gt; </a:t>
            </a:r>
            <a:r>
              <a:rPr lang="en-US" altLang="ko-KR" sz="1100" dirty="0" err="1" smtClean="0"/>
              <a:t>ExiStation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선택</a:t>
            </a:r>
            <a:endParaRPr lang="ko-KR" altLang="en-US" sz="11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3"/>
            <a:ext cx="876306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643578"/>
            <a:ext cx="2279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Diagnosis Kit </a:t>
            </a:r>
            <a:r>
              <a:rPr lang="ko-KR" altLang="en-US" sz="1100" dirty="0" smtClean="0"/>
              <a:t>선택 </a:t>
            </a:r>
            <a:r>
              <a:rPr lang="en-US" altLang="ko-KR" sz="1100" dirty="0" smtClean="0"/>
              <a:t>&gt;&gt; Lane </a:t>
            </a:r>
            <a:r>
              <a:rPr lang="ko-KR" altLang="en-US" sz="1100" dirty="0" smtClean="0"/>
              <a:t>선택</a:t>
            </a:r>
            <a:endParaRPr lang="ko-KR" altLang="en-US" sz="11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651882" cy="486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155</Words>
  <Application>Microsoft Office PowerPoint</Application>
  <PresentationFormat>화면 슬라이드 쇼(4:3)</PresentationFormat>
  <Paragraphs>25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오세원</cp:lastModifiedBy>
  <cp:revision>5</cp:revision>
  <dcterms:created xsi:type="dcterms:W3CDTF">2022-08-10T02:55:57Z</dcterms:created>
  <dcterms:modified xsi:type="dcterms:W3CDTF">2022-08-17T06:20:36Z</dcterms:modified>
</cp:coreProperties>
</file>